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3" r:id="rId1"/>
  </p:sldMasterIdLst>
  <p:notesMasterIdLst>
    <p:notesMasterId r:id="rId17"/>
  </p:notesMasterIdLst>
  <p:handoutMasterIdLst>
    <p:handoutMasterId r:id="rId18"/>
  </p:handoutMasterIdLst>
  <p:sldIdLst>
    <p:sldId id="373" r:id="rId2"/>
    <p:sldId id="374" r:id="rId3"/>
    <p:sldId id="375" r:id="rId4"/>
    <p:sldId id="376" r:id="rId5"/>
    <p:sldId id="377" r:id="rId6"/>
    <p:sldId id="378" r:id="rId7"/>
    <p:sldId id="379" r:id="rId8"/>
    <p:sldId id="380" r:id="rId9"/>
    <p:sldId id="382" r:id="rId10"/>
    <p:sldId id="381" r:id="rId11"/>
    <p:sldId id="383" r:id="rId12"/>
    <p:sldId id="384" r:id="rId13"/>
    <p:sldId id="385" r:id="rId14"/>
    <p:sldId id="387" r:id="rId15"/>
    <p:sldId id="386" r:id="rId16"/>
  </p:sldIdLst>
  <p:sldSz cx="9144000" cy="6858000" type="letter"/>
  <p:notesSz cx="7010400" cy="9296400"/>
  <p:custDataLst>
    <p:tags r:id="rId19"/>
  </p:custDataLst>
  <p:defaultTextStyle>
    <a:defPPr>
      <a:defRPr lang="en-US"/>
    </a:defPPr>
    <a:lvl1pPr marL="0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591296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182592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773888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365185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2956481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547777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139074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730371" algn="l" defTabSz="118259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59" userDrawn="1">
          <p15:clr>
            <a:srgbClr val="A4A3A4"/>
          </p15:clr>
        </p15:guide>
        <p15:guide id="2" pos="4608" userDrawn="1">
          <p15:clr>
            <a:srgbClr val="A4A3A4"/>
          </p15:clr>
        </p15:guide>
        <p15:guide id="3" orient="horz" pos="2161" userDrawn="1">
          <p15:clr>
            <a:srgbClr val="A4A3A4"/>
          </p15:clr>
        </p15:guide>
        <p15:guide id="4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CC0000"/>
    <a:srgbClr val="CCECFF"/>
    <a:srgbClr val="A8CFEA"/>
    <a:srgbClr val="A7C7E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51" autoAdjust="0"/>
    <p:restoredTop sz="94675" autoAdjust="0"/>
  </p:normalViewPr>
  <p:slideViewPr>
    <p:cSldViewPr>
      <p:cViewPr varScale="1">
        <p:scale>
          <a:sx n="101" d="100"/>
          <a:sy n="101" d="100"/>
        </p:scale>
        <p:origin x="1536" y="114"/>
      </p:cViewPr>
      <p:guideLst>
        <p:guide orient="horz" pos="3459"/>
        <p:guide pos="4608"/>
        <p:guide orient="horz" pos="2161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132" y="-7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504" cy="464138"/>
          </a:xfrm>
          <a:prstGeom prst="rect">
            <a:avLst/>
          </a:prstGeom>
        </p:spPr>
        <p:txBody>
          <a:bodyPr vert="horz" lIns="136001" tIns="68001" rIns="136001" bIns="6800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220" y="1"/>
            <a:ext cx="3037504" cy="464138"/>
          </a:xfrm>
          <a:prstGeom prst="rect">
            <a:avLst/>
          </a:prstGeom>
        </p:spPr>
        <p:txBody>
          <a:bodyPr vert="horz" lIns="136001" tIns="68001" rIns="136001" bIns="68001" rtlCol="0"/>
          <a:lstStyle>
            <a:lvl1pPr algn="r">
              <a:defRPr sz="1800"/>
            </a:lvl1pPr>
          </a:lstStyle>
          <a:p>
            <a:fld id="{7925B377-1A74-47A3-BC1C-25C03196074A}" type="datetimeFigureOut">
              <a:rPr lang="en-US" smtClean="0"/>
              <a:t>10/12/2022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8853"/>
            <a:ext cx="3037504" cy="467549"/>
          </a:xfrm>
          <a:prstGeom prst="rect">
            <a:avLst/>
          </a:prstGeom>
        </p:spPr>
        <p:txBody>
          <a:bodyPr vert="horz" lIns="136001" tIns="68001" rIns="136001" bIns="6800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220" y="8828853"/>
            <a:ext cx="3037504" cy="467549"/>
          </a:xfrm>
          <a:prstGeom prst="rect">
            <a:avLst/>
          </a:prstGeom>
        </p:spPr>
        <p:txBody>
          <a:bodyPr vert="horz" lIns="136001" tIns="68001" rIns="136001" bIns="68001" rtlCol="0" anchor="b"/>
          <a:lstStyle>
            <a:lvl1pPr algn="r">
              <a:defRPr sz="1800"/>
            </a:lvl1pPr>
          </a:lstStyle>
          <a:p>
            <a:fld id="{B8E52C66-DDC5-4217-804B-A99E23612E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976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7840" cy="464821"/>
          </a:xfrm>
          <a:prstGeom prst="rect">
            <a:avLst/>
          </a:prstGeom>
        </p:spPr>
        <p:txBody>
          <a:bodyPr vert="horz" lIns="93160" tIns="46580" rIns="93160" bIns="465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1343" y="1"/>
            <a:ext cx="3037840" cy="464821"/>
          </a:xfrm>
          <a:prstGeom prst="rect">
            <a:avLst/>
          </a:prstGeom>
        </p:spPr>
        <p:txBody>
          <a:bodyPr vert="horz" lIns="93160" tIns="46580" rIns="93160" bIns="46580" rtlCol="0"/>
          <a:lstStyle>
            <a:lvl1pPr algn="r">
              <a:defRPr sz="1200"/>
            </a:lvl1pPr>
          </a:lstStyle>
          <a:p>
            <a:fld id="{B70CBC92-AFC4-44EC-89A3-2C2B7967A801}" type="datetimeFigureOut">
              <a:rPr lang="en-US" smtClean="0"/>
              <a:pPr/>
              <a:t>10/11/2022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700088"/>
            <a:ext cx="4645025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0" tIns="46580" rIns="93160" bIns="465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1"/>
          </a:xfrm>
          <a:prstGeom prst="rect">
            <a:avLst/>
          </a:prstGeom>
        </p:spPr>
        <p:txBody>
          <a:bodyPr vert="horz" lIns="93160" tIns="46580" rIns="93160" bIns="4658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428"/>
            <a:ext cx="3037840" cy="464821"/>
          </a:xfrm>
          <a:prstGeom prst="rect">
            <a:avLst/>
          </a:prstGeom>
        </p:spPr>
        <p:txBody>
          <a:bodyPr vert="horz" lIns="93160" tIns="46580" rIns="93160" bIns="465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1343" y="8829428"/>
            <a:ext cx="3037840" cy="464821"/>
          </a:xfrm>
          <a:prstGeom prst="rect">
            <a:avLst/>
          </a:prstGeom>
        </p:spPr>
        <p:txBody>
          <a:bodyPr vert="horz" lIns="93160" tIns="46580" rIns="93160" bIns="46580" rtlCol="0" anchor="b"/>
          <a:lstStyle>
            <a:lvl1pPr algn="r">
              <a:defRPr sz="1200"/>
            </a:lvl1pPr>
          </a:lstStyle>
          <a:p>
            <a:fld id="{42F358D6-8488-419C-8073-76EB2F8558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79617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1pPr>
    <a:lvl2pPr marL="733254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2pPr>
    <a:lvl3pPr marL="1466509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3pPr>
    <a:lvl4pPr marL="2199762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4pPr>
    <a:lvl5pPr marL="2933017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5pPr>
    <a:lvl6pPr marL="3666272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6pPr>
    <a:lvl7pPr marL="4399526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7pPr>
    <a:lvl8pPr marL="5132780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8pPr>
    <a:lvl9pPr marL="5866035" algn="l" defTabSz="1466509" rtl="0" eaLnBrk="1" latinLnBrk="0" hangingPunct="1">
      <a:defRPr sz="186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700088"/>
            <a:ext cx="4645025" cy="3482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3888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700088"/>
            <a:ext cx="4645025" cy="34829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74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686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4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599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51614" y="165350"/>
            <a:ext cx="6676961" cy="749964"/>
          </a:xfrm>
          <a:prstGeom prst="rect">
            <a:avLst/>
          </a:prstGeom>
        </p:spPr>
        <p:txBody>
          <a:bodyPr lIns="57150" tIns="28575" rIns="57150" bIns="28575">
            <a:noAutofit/>
          </a:bodyPr>
          <a:lstStyle>
            <a:lvl1pPr algn="l">
              <a:defRPr sz="3400" b="1" i="0" spc="36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251611" y="1243186"/>
            <a:ext cx="5204103" cy="4699505"/>
          </a:xfrm>
        </p:spPr>
        <p:txBody>
          <a:bodyPr/>
          <a:lstStyle>
            <a:lvl1pPr>
              <a:defRPr sz="2600">
                <a:latin typeface="Arial" pitchFamily="34" charset="0"/>
                <a:cs typeface="Arial" pitchFamily="34" charset="0"/>
              </a:defRPr>
            </a:lvl1pPr>
            <a:lvl2pPr>
              <a:defRPr sz="2200">
                <a:latin typeface="Arial" pitchFamily="34" charset="0"/>
                <a:cs typeface="Arial" pitchFamily="34" charset="0"/>
              </a:defRPr>
            </a:lvl2pPr>
            <a:lvl3pPr>
              <a:defRPr sz="1900">
                <a:latin typeface="Arial" pitchFamily="34" charset="0"/>
                <a:cs typeface="Arial" pitchFamily="34" charset="0"/>
              </a:defRPr>
            </a:lvl3pPr>
            <a:lvl4pPr>
              <a:defRPr sz="1700">
                <a:latin typeface="Arial" pitchFamily="34" charset="0"/>
                <a:cs typeface="Arial" pitchFamily="34" charset="0"/>
              </a:defRPr>
            </a:lvl4pPr>
            <a:lvl5pPr>
              <a:defRPr sz="1400">
                <a:latin typeface="Arial" pitchFamily="34" charset="0"/>
                <a:cs typeface="Arial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0"/>
          </p:nvPr>
        </p:nvSpPr>
        <p:spPr>
          <a:xfrm>
            <a:off x="6000752" y="1248834"/>
            <a:ext cx="2714625" cy="2476500"/>
          </a:xfrm>
        </p:spPr>
        <p:txBody>
          <a:bodyPr/>
          <a:lstStyle>
            <a:lvl1pPr marL="0" indent="0">
              <a:buNone/>
              <a:defRPr sz="3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3472" indent="0">
              <a:buNone/>
              <a:defRPr sz="2800"/>
            </a:lvl2pPr>
            <a:lvl3pPr marL="886944" indent="0">
              <a:buNone/>
              <a:defRPr sz="2300"/>
            </a:lvl3pPr>
            <a:lvl4pPr marL="1330416" indent="0">
              <a:buNone/>
              <a:defRPr sz="1900"/>
            </a:lvl4pPr>
            <a:lvl5pPr marL="1773889" indent="0">
              <a:buNone/>
              <a:defRPr sz="1900"/>
            </a:lvl5pPr>
            <a:lvl6pPr marL="2217361" indent="0">
              <a:buNone/>
              <a:defRPr sz="1900"/>
            </a:lvl6pPr>
            <a:lvl7pPr marL="2660832" indent="0">
              <a:buNone/>
              <a:defRPr sz="1900"/>
            </a:lvl7pPr>
            <a:lvl8pPr marL="3104305" indent="0">
              <a:buNone/>
              <a:defRPr sz="1900"/>
            </a:lvl8pPr>
            <a:lvl9pPr marL="3547778" indent="0">
              <a:buNone/>
              <a:defRPr sz="19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1"/>
          </p:nvPr>
        </p:nvSpPr>
        <p:spPr>
          <a:xfrm>
            <a:off x="6000752" y="3929495"/>
            <a:ext cx="2714625" cy="2476500"/>
          </a:xfrm>
        </p:spPr>
        <p:txBody>
          <a:bodyPr/>
          <a:lstStyle>
            <a:lvl1pPr marL="0" indent="0">
              <a:buNone/>
              <a:defRPr sz="31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43472" indent="0">
              <a:buNone/>
              <a:defRPr sz="2800"/>
            </a:lvl2pPr>
            <a:lvl3pPr marL="886944" indent="0">
              <a:buNone/>
              <a:defRPr sz="2300"/>
            </a:lvl3pPr>
            <a:lvl4pPr marL="1330416" indent="0">
              <a:buNone/>
              <a:defRPr sz="1900"/>
            </a:lvl4pPr>
            <a:lvl5pPr marL="1773889" indent="0">
              <a:buNone/>
              <a:defRPr sz="1900"/>
            </a:lvl5pPr>
            <a:lvl6pPr marL="2217361" indent="0">
              <a:buNone/>
              <a:defRPr sz="1900"/>
            </a:lvl6pPr>
            <a:lvl7pPr marL="2660832" indent="0">
              <a:buNone/>
              <a:defRPr sz="1900"/>
            </a:lvl7pPr>
            <a:lvl8pPr marL="3104305" indent="0">
              <a:buNone/>
              <a:defRPr sz="1900"/>
            </a:lvl8pPr>
            <a:lvl9pPr marL="3547778" indent="0">
              <a:buNone/>
              <a:defRPr sz="19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66911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4566927" cy="6858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>
          <a:xfrm>
            <a:off x="714376" y="2159000"/>
            <a:ext cx="3190875" cy="2035811"/>
          </a:xfrm>
          <a:prstGeom prst="rect">
            <a:avLst/>
          </a:prstGeom>
        </p:spPr>
        <p:txBody>
          <a:bodyPr lIns="57150" tIns="28575" rIns="57150" bIns="28575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Master title style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2"/>
          </p:nvPr>
        </p:nvSpPr>
        <p:spPr>
          <a:xfrm>
            <a:off x="5334002" y="1651002"/>
            <a:ext cx="2969559" cy="3365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1" y="5778500"/>
            <a:ext cx="2358391" cy="58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10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38126" y="1206500"/>
            <a:ext cx="4038599" cy="4060824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2" y="1206500"/>
            <a:ext cx="4038599" cy="4060824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1614" y="165350"/>
            <a:ext cx="6676961" cy="749964"/>
          </a:xfrm>
          <a:prstGeom prst="rect">
            <a:avLst/>
          </a:prstGeom>
        </p:spPr>
        <p:txBody>
          <a:bodyPr lIns="57150" tIns="28575" rIns="57150" bIns="28575">
            <a:noAutofit/>
          </a:bodyPr>
          <a:lstStyle>
            <a:lvl1pPr algn="l">
              <a:defRPr sz="3400" b="1" i="0" spc="36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6554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3" y="1206502"/>
            <a:ext cx="8229599" cy="452596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1614" y="165350"/>
            <a:ext cx="6676961" cy="749964"/>
          </a:xfrm>
          <a:prstGeom prst="rect">
            <a:avLst/>
          </a:prstGeom>
        </p:spPr>
        <p:txBody>
          <a:bodyPr lIns="57150" tIns="28575" rIns="57150" bIns="28575">
            <a:noAutofit/>
          </a:bodyPr>
          <a:lstStyle>
            <a:lvl1pPr algn="l">
              <a:defRPr sz="3400" b="1" i="0" spc="36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54482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49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2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39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496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619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835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1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85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16A0F6-CE64-46D6-AF24-6B9DF9B7B9F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251614" y="165350"/>
            <a:ext cx="6676961" cy="749964"/>
          </a:xfrm>
          <a:prstGeom prst="rect">
            <a:avLst/>
          </a:prstGeom>
        </p:spPr>
        <p:txBody>
          <a:bodyPr lIns="57151" tIns="28575" rIns="57151" bIns="28575">
            <a:noAutofit/>
          </a:bodyPr>
          <a:lstStyle>
            <a:lvl1pPr algn="l" defTabSz="1419146" rtl="0" eaLnBrk="1" latinLnBrk="0" hangingPunct="1">
              <a:spcBef>
                <a:spcPct val="0"/>
              </a:spcBef>
              <a:buNone/>
              <a:defRPr sz="5400" b="1" i="0" kern="1200" spc="58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5400" dirty="0"/>
              <a:t>Click to edit Master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"/>
            <a:ext cx="9144000" cy="1206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76" y="6096002"/>
            <a:ext cx="1481013" cy="535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79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654" r:id="rId13"/>
    <p:sldLayoutId id="2147483652" r:id="rId14"/>
    <p:sldLayoutId id="2147483650" r:id="rId1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Title 2054"/>
          <p:cNvSpPr>
            <a:spLocks noGrp="1"/>
          </p:cNvSpPr>
          <p:nvPr>
            <p:ph type="title"/>
          </p:nvPr>
        </p:nvSpPr>
        <p:spPr>
          <a:xfrm>
            <a:off x="101600" y="279401"/>
            <a:ext cx="8839200" cy="562473"/>
          </a:xfrm>
        </p:spPr>
        <p:txBody>
          <a:bodyPr/>
          <a:lstStyle/>
          <a:p>
            <a:r>
              <a:rPr lang="en-US" dirty="0"/>
              <a:t>Frame/Head/Head Lift/</a:t>
            </a:r>
            <a:r>
              <a:rPr lang="en-US" dirty="0" err="1"/>
              <a:t>Vac</a:t>
            </a:r>
            <a:endParaRPr lang="en-US" dirty="0"/>
          </a:p>
        </p:txBody>
      </p:sp>
      <p:pic>
        <p:nvPicPr>
          <p:cNvPr id="2083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839200" cy="538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Straight Arrow Connector 40"/>
          <p:cNvCxnSpPr/>
          <p:nvPr/>
        </p:nvCxnSpPr>
        <p:spPr>
          <a:xfrm flipH="1">
            <a:off x="330199" y="1676399"/>
            <a:ext cx="704851" cy="857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762000" y="2667000"/>
            <a:ext cx="171451" cy="7048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/>
          <p:nvPr/>
        </p:nvCxnSpPr>
        <p:spPr>
          <a:xfrm flipV="1">
            <a:off x="1676400" y="4241800"/>
            <a:ext cx="457200" cy="30162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6908801" y="4546601"/>
            <a:ext cx="647700" cy="4953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8229601" y="2209801"/>
            <a:ext cx="276225" cy="5810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>
            <a:off x="4978401" y="1701800"/>
            <a:ext cx="457199" cy="3714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2844802" y="1574800"/>
            <a:ext cx="638175" cy="2286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 flipV="1">
            <a:off x="3657600" y="4749800"/>
            <a:ext cx="581027" cy="8890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flipH="1">
            <a:off x="2743200" y="5638800"/>
            <a:ext cx="628651" cy="33020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V="1">
            <a:off x="6934200" y="3022600"/>
            <a:ext cx="279400" cy="73025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6" name="Text Box 12"/>
          <p:cNvSpPr txBox="1">
            <a:spLocks noChangeArrowheads="1"/>
          </p:cNvSpPr>
          <p:nvPr/>
        </p:nvSpPr>
        <p:spPr bwMode="auto">
          <a:xfrm>
            <a:off x="1016000" y="1600200"/>
            <a:ext cx="676275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TDS Board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2057" name="Text Box 13"/>
          <p:cNvSpPr txBox="1">
            <a:spLocks noChangeArrowheads="1"/>
          </p:cNvSpPr>
          <p:nvPr/>
        </p:nvSpPr>
        <p:spPr bwMode="auto">
          <a:xfrm>
            <a:off x="285751" y="3190877"/>
            <a:ext cx="828675" cy="4095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Pressure Microswitch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8" name="Text Box 14"/>
          <p:cNvSpPr txBox="1">
            <a:spLocks noChangeArrowheads="1"/>
          </p:cNvSpPr>
          <p:nvPr/>
        </p:nvSpPr>
        <p:spPr bwMode="auto">
          <a:xfrm>
            <a:off x="923925" y="4400552"/>
            <a:ext cx="762000" cy="5048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Low/Med Pressure Microswitch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59" name="Text Box 15"/>
          <p:cNvSpPr txBox="1">
            <a:spLocks noChangeArrowheads="1"/>
          </p:cNvSpPr>
          <p:nvPr/>
        </p:nvSpPr>
        <p:spPr bwMode="auto">
          <a:xfrm>
            <a:off x="2235200" y="1498601"/>
            <a:ext cx="762000" cy="361951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Head Lift Actuator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2060" name="Text Box 16"/>
          <p:cNvSpPr txBox="1">
            <a:spLocks noChangeArrowheads="1"/>
          </p:cNvSpPr>
          <p:nvPr/>
        </p:nvSpPr>
        <p:spPr bwMode="auto">
          <a:xfrm>
            <a:off x="4171951" y="4695825"/>
            <a:ext cx="762000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Vac Motor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61" name="Text Box 17"/>
          <p:cNvSpPr txBox="1">
            <a:spLocks noChangeArrowheads="1"/>
          </p:cNvSpPr>
          <p:nvPr/>
        </p:nvSpPr>
        <p:spPr bwMode="auto">
          <a:xfrm>
            <a:off x="3314700" y="5505451"/>
            <a:ext cx="762000" cy="3714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Vac Motor Ground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62" name="Text Box 19"/>
          <p:cNvSpPr txBox="1">
            <a:spLocks noChangeArrowheads="1"/>
          </p:cNvSpPr>
          <p:nvPr/>
        </p:nvSpPr>
        <p:spPr bwMode="auto">
          <a:xfrm>
            <a:off x="4978400" y="1397000"/>
            <a:ext cx="857251" cy="3714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Right/Left Brush Motors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63" name="Text Box 20"/>
          <p:cNvSpPr txBox="1">
            <a:spLocks noChangeArrowheads="1"/>
          </p:cNvSpPr>
          <p:nvPr/>
        </p:nvSpPr>
        <p:spPr bwMode="auto">
          <a:xfrm>
            <a:off x="8153400" y="2057401"/>
            <a:ext cx="762000" cy="21907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Transaxle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2064" name="Text Box 21"/>
          <p:cNvSpPr txBox="1">
            <a:spLocks noChangeArrowheads="1"/>
          </p:cNvSpPr>
          <p:nvPr/>
        </p:nvSpPr>
        <p:spPr bwMode="auto">
          <a:xfrm>
            <a:off x="6225363" y="3736238"/>
            <a:ext cx="762000" cy="3524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Transaxle Ground</a:t>
            </a:r>
            <a:endParaRPr lang="en-US" altLang="en-US" sz="1800" dirty="0">
              <a:latin typeface="Arial" panose="020B0604020202020204" pitchFamily="34" charset="0"/>
            </a:endParaRPr>
          </a:p>
        </p:txBody>
      </p:sp>
      <p:sp>
        <p:nvSpPr>
          <p:cNvPr id="2065" name="Text Box 22"/>
          <p:cNvSpPr txBox="1">
            <a:spLocks noChangeArrowheads="1"/>
          </p:cNvSpPr>
          <p:nvPr/>
        </p:nvSpPr>
        <p:spPr bwMode="auto">
          <a:xfrm>
            <a:off x="6451600" y="5003801"/>
            <a:ext cx="762000" cy="352425"/>
          </a:xfrm>
          <a:prstGeom prst="rect">
            <a:avLst/>
          </a:prstGeom>
          <a:solidFill>
            <a:srgbClr val="FFFFFF"/>
          </a:solidFill>
          <a:ln w="63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defTabSz="914377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Squeegee Lift Switch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2066" name="Rectangle 56"/>
          <p:cNvSpPr>
            <a:spLocks noChangeArrowheads="1"/>
          </p:cNvSpPr>
          <p:nvPr/>
        </p:nvSpPr>
        <p:spPr bwMode="auto">
          <a:xfrm>
            <a:off x="1" y="90118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2067" name="Rectangle 67"/>
          <p:cNvSpPr>
            <a:spLocks noChangeArrowheads="1"/>
          </p:cNvSpPr>
          <p:nvPr/>
        </p:nvSpPr>
        <p:spPr bwMode="auto">
          <a:xfrm>
            <a:off x="1" y="112978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  <p:sp>
        <p:nvSpPr>
          <p:cNvPr id="2068" name="Rectangle 68"/>
          <p:cNvSpPr>
            <a:spLocks noChangeArrowheads="1"/>
          </p:cNvSpPr>
          <p:nvPr/>
        </p:nvSpPr>
        <p:spPr bwMode="auto">
          <a:xfrm>
            <a:off x="1" y="6930510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90458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t="6262" b="5478"/>
          <a:stretch/>
        </p:blipFill>
        <p:spPr>
          <a:xfrm>
            <a:off x="5994400" y="4038601"/>
            <a:ext cx="2540000" cy="258902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t="4036" b="3682"/>
          <a:stretch/>
        </p:blipFill>
        <p:spPr>
          <a:xfrm>
            <a:off x="5892801" y="1408223"/>
            <a:ext cx="2698751" cy="258016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Outer Electrical Panel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" y="3327400"/>
            <a:ext cx="9906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Solution Potentiometer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/>
              <a:t>Pin 1 – Orange - 23</a:t>
            </a:r>
          </a:p>
          <a:p>
            <a:pPr algn="ctr"/>
            <a:r>
              <a:rPr lang="en-US" sz="800" dirty="0"/>
              <a:t>Pin 2 – Black – 10R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1498600"/>
            <a:ext cx="838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10 pin connector (top)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43800" y="4140200"/>
            <a:ext cx="889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10 pin connector (bottom)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75200" y="5054600"/>
            <a:ext cx="12192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1 – White – 19</a:t>
            </a:r>
          </a:p>
          <a:p>
            <a:pPr algn="ctr"/>
            <a:r>
              <a:rPr lang="en-US" sz="800" dirty="0"/>
              <a:t>Pin 2 – Green – 25</a:t>
            </a:r>
          </a:p>
          <a:p>
            <a:pPr algn="ctr"/>
            <a:r>
              <a:rPr lang="en-US" sz="800" dirty="0"/>
              <a:t>Pin 3 – Grey - 228</a:t>
            </a:r>
          </a:p>
          <a:p>
            <a:pPr algn="ctr"/>
            <a:r>
              <a:rPr lang="en-US" sz="800" dirty="0"/>
              <a:t>Pin 4 – Purple - 27</a:t>
            </a:r>
          </a:p>
          <a:p>
            <a:pPr algn="ctr"/>
            <a:r>
              <a:rPr lang="en-US" sz="800" dirty="0"/>
              <a:t>Pin 5 – Blue - 26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19600" y="2311401"/>
            <a:ext cx="14732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6 – Black – 10K</a:t>
            </a:r>
          </a:p>
          <a:p>
            <a:pPr algn="ctr"/>
            <a:r>
              <a:rPr lang="en-US" sz="800" dirty="0"/>
              <a:t>Pin 7 – Orange – 23</a:t>
            </a:r>
          </a:p>
          <a:p>
            <a:pPr algn="ctr"/>
            <a:r>
              <a:rPr lang="en-US" sz="800" dirty="0"/>
              <a:t>Pin 8 – White/Black Stripe – 29</a:t>
            </a:r>
          </a:p>
          <a:p>
            <a:pPr algn="ctr"/>
            <a:r>
              <a:rPr lang="en-US" sz="800" dirty="0"/>
              <a:t>Pin 9 – Brown - 11</a:t>
            </a:r>
          </a:p>
          <a:p>
            <a:pPr algn="ctr"/>
            <a:r>
              <a:rPr lang="en-US" sz="800" dirty="0"/>
              <a:t>Pin 10 – Red - 92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800" y="1803400"/>
            <a:ext cx="1727200" cy="3634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417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Outer Electrical Panel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857" y="1692350"/>
            <a:ext cx="8849169" cy="378366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759200" y="5156201"/>
            <a:ext cx="132080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Circuit Breakers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24800" y="3225801"/>
            <a:ext cx="9144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I-Drive – 2I &amp; 42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0" y="1701801"/>
            <a:ext cx="11176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Left Brush – 12 &amp; 12A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47800" y="2311401"/>
            <a:ext cx="11938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Right Brush – 22 &amp; 22A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94400" y="2413001"/>
            <a:ext cx="10922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Vac</a:t>
            </a:r>
            <a:r>
              <a:rPr lang="en-US" sz="800" dirty="0"/>
              <a:t> Motor – 32 &amp; 32A</a:t>
            </a:r>
          </a:p>
        </p:txBody>
      </p:sp>
    </p:spTree>
    <p:extLst>
      <p:ext uri="{BB962C8B-B14F-4D97-AF65-F5344CB8AC3E}">
        <p14:creationId xmlns:p14="http://schemas.microsoft.com/office/powerpoint/2010/main" val="3111934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Outer Electrical Panel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1834414" y="781787"/>
            <a:ext cx="5373573" cy="6400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2311401"/>
            <a:ext cx="12192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Key Switch</a:t>
            </a:r>
          </a:p>
          <a:p>
            <a:pPr algn="ctr"/>
            <a:r>
              <a:rPr lang="en-US" sz="800" dirty="0"/>
              <a:t>Green – 5/15/57</a:t>
            </a:r>
          </a:p>
          <a:p>
            <a:pPr algn="ctr"/>
            <a:r>
              <a:rPr lang="en-US" sz="800" dirty="0"/>
              <a:t>Purple/White Stripe - 57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24400" y="2971800"/>
            <a:ext cx="1143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Battery Water LED</a:t>
            </a:r>
          </a:p>
          <a:p>
            <a:pPr algn="ctr"/>
            <a:r>
              <a:rPr lang="en-US" sz="800" dirty="0"/>
              <a:t>Purple – 47</a:t>
            </a:r>
          </a:p>
          <a:p>
            <a:pPr algn="ctr"/>
            <a:r>
              <a:rPr lang="en-US" sz="800" dirty="0"/>
              <a:t>White/Black Stripe - 9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197600" y="1397001"/>
            <a:ext cx="1016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TDS Disable</a:t>
            </a:r>
          </a:p>
          <a:p>
            <a:pPr algn="ctr"/>
            <a:r>
              <a:rPr lang="en-US" sz="800" dirty="0"/>
              <a:t>Purple – 65 &amp; 65A</a:t>
            </a:r>
          </a:p>
        </p:txBody>
      </p:sp>
    </p:spTree>
    <p:extLst>
      <p:ext uri="{BB962C8B-B14F-4D97-AF65-F5344CB8AC3E}">
        <p14:creationId xmlns:p14="http://schemas.microsoft.com/office/powerpoint/2010/main" val="262898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Handle Console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885942" y="1035059"/>
            <a:ext cx="5473717" cy="57912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400800" y="1905001"/>
            <a:ext cx="1016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Standard Hour Meter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2800" y="2311400"/>
            <a:ext cx="10160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BT Hour Meter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6000" y="4546600"/>
            <a:ext cx="1422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Rotary Down Pressure Switch</a:t>
            </a:r>
          </a:p>
          <a:p>
            <a:pPr algn="ctr"/>
            <a:r>
              <a:rPr lang="en-US" sz="800" dirty="0" err="1"/>
              <a:t>SoliChem</a:t>
            </a:r>
            <a:r>
              <a:rPr lang="en-US" sz="800" dirty="0"/>
              <a:t> LED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75200" y="5664200"/>
            <a:ext cx="1168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Speed Potentiometer – 3 pin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149600" y="6070601"/>
            <a:ext cx="1016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Forward/Reverse Switches</a:t>
            </a:r>
          </a:p>
        </p:txBody>
      </p:sp>
    </p:spTree>
    <p:extLst>
      <p:ext uri="{BB962C8B-B14F-4D97-AF65-F5344CB8AC3E}">
        <p14:creationId xmlns:p14="http://schemas.microsoft.com/office/powerpoint/2010/main" val="39505108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Handle Console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" y="1295400"/>
            <a:ext cx="1998181" cy="2006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6053864" y="727936"/>
            <a:ext cx="2048088" cy="3183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1" y="3530600"/>
            <a:ext cx="3851111" cy="302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25600" y="1397000"/>
            <a:ext cx="1016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BT BDI</a:t>
            </a:r>
          </a:p>
          <a:p>
            <a:pPr algn="ctr"/>
            <a:r>
              <a:rPr lang="en-US" sz="800" dirty="0"/>
              <a:t>Green – 37/55</a:t>
            </a:r>
          </a:p>
          <a:p>
            <a:pPr algn="ctr"/>
            <a:r>
              <a:rPr lang="en-US" sz="800" dirty="0"/>
              <a:t>Yellow - 44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39000" y="2819400"/>
            <a:ext cx="1371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Speed Potentiometer 3-pin</a:t>
            </a:r>
          </a:p>
          <a:p>
            <a:pPr algn="ctr"/>
            <a:r>
              <a:rPr lang="en-US" sz="800" dirty="0"/>
              <a:t>Pin 1 – Open</a:t>
            </a:r>
          </a:p>
          <a:p>
            <a:pPr algn="ctr"/>
            <a:r>
              <a:rPr lang="en-US" sz="800" dirty="0"/>
              <a:t>Pin 2 – Brown – 21</a:t>
            </a:r>
          </a:p>
          <a:p>
            <a:pPr algn="ctr"/>
            <a:r>
              <a:rPr lang="en-US" sz="800" dirty="0"/>
              <a:t>Pin 3 – Orange - 63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2800" y="3581400"/>
            <a:ext cx="14224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Forward/Reverse Switches</a:t>
            </a:r>
          </a:p>
          <a:p>
            <a:pPr algn="ctr"/>
            <a:r>
              <a:rPr lang="en-US" sz="800" dirty="0"/>
              <a:t>Red – 62</a:t>
            </a:r>
          </a:p>
          <a:p>
            <a:pPr algn="ctr"/>
            <a:r>
              <a:rPr lang="en-US" sz="800" dirty="0"/>
              <a:t>Grey – 8</a:t>
            </a:r>
          </a:p>
          <a:p>
            <a:pPr algn="ctr"/>
            <a:r>
              <a:rPr lang="en-US" sz="800" dirty="0"/>
              <a:t>Single Orange – 63A</a:t>
            </a:r>
          </a:p>
          <a:p>
            <a:pPr algn="ctr"/>
            <a:r>
              <a:rPr lang="en-US" sz="800" dirty="0"/>
              <a:t>Double Orange – 63 &amp; 63A</a:t>
            </a:r>
          </a:p>
        </p:txBody>
      </p:sp>
    </p:spTree>
    <p:extLst>
      <p:ext uri="{BB962C8B-B14F-4D97-AF65-F5344CB8AC3E}">
        <p14:creationId xmlns:p14="http://schemas.microsoft.com/office/powerpoint/2010/main" val="2219795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Handle Console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1" y="1803400"/>
            <a:ext cx="3358444" cy="3022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2686" b="15218"/>
          <a:stretch/>
        </p:blipFill>
        <p:spPr>
          <a:xfrm>
            <a:off x="5791200" y="1266456"/>
            <a:ext cx="2460483" cy="25689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t="2914" b="12927"/>
          <a:stretch/>
        </p:blipFill>
        <p:spPr>
          <a:xfrm>
            <a:off x="5791200" y="3936999"/>
            <a:ext cx="2438400" cy="27975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048000" y="1676400"/>
            <a:ext cx="15494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Rotary Down Pressure Switches</a:t>
            </a:r>
          </a:p>
          <a:p>
            <a:pPr algn="ctr"/>
            <a:r>
              <a:rPr lang="en-US" sz="800" dirty="0"/>
              <a:t>Black – 10B</a:t>
            </a:r>
          </a:p>
          <a:p>
            <a:pPr algn="ctr"/>
            <a:r>
              <a:rPr lang="en-US" sz="800" dirty="0"/>
              <a:t>Grey – 28</a:t>
            </a:r>
          </a:p>
          <a:p>
            <a:pPr algn="ctr"/>
            <a:r>
              <a:rPr lang="en-US" sz="800" dirty="0"/>
              <a:t>Green – 25</a:t>
            </a:r>
          </a:p>
          <a:p>
            <a:pPr algn="ctr"/>
            <a:r>
              <a:rPr lang="en-US" sz="800" dirty="0"/>
              <a:t>Blue – 26</a:t>
            </a:r>
          </a:p>
          <a:p>
            <a:pPr algn="ctr"/>
            <a:r>
              <a:rPr lang="en-US" sz="800" dirty="0"/>
              <a:t>Purple - 27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52800" y="4038600"/>
            <a:ext cx="9144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SoliChem</a:t>
            </a:r>
            <a:r>
              <a:rPr lang="en-US" sz="800" dirty="0"/>
              <a:t> LED</a:t>
            </a:r>
          </a:p>
          <a:p>
            <a:pPr algn="ctr"/>
            <a:r>
              <a:rPr lang="en-US" sz="800" dirty="0"/>
              <a:t>Purple – 65A</a:t>
            </a:r>
          </a:p>
          <a:p>
            <a:pPr algn="ctr"/>
            <a:r>
              <a:rPr lang="en-US" sz="800" dirty="0"/>
              <a:t>White - 71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23200" y="1498601"/>
            <a:ext cx="7112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BDI 8-pin Connector (top)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128000" y="4140201"/>
            <a:ext cx="635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BDI 8-pin Connector (bottom)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419600" y="5054600"/>
            <a:ext cx="15748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1 – Open</a:t>
            </a:r>
          </a:p>
          <a:p>
            <a:pPr algn="ctr"/>
            <a:r>
              <a:rPr lang="en-US" sz="800" dirty="0"/>
              <a:t>Pin 2 – Green/Yellow Stripe – 45A</a:t>
            </a:r>
          </a:p>
          <a:p>
            <a:pPr algn="ctr"/>
            <a:r>
              <a:rPr lang="en-US" sz="800" dirty="0"/>
              <a:t>Pin 3 – Red – 2C/D</a:t>
            </a:r>
          </a:p>
          <a:p>
            <a:pPr algn="ctr"/>
            <a:r>
              <a:rPr lang="en-US" sz="800" dirty="0"/>
              <a:t>Pin 4 – Yellow - 4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73600" y="2616201"/>
            <a:ext cx="13208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5 – Black – 10F</a:t>
            </a:r>
          </a:p>
          <a:p>
            <a:pPr algn="ctr"/>
            <a:r>
              <a:rPr lang="en-US" sz="800" dirty="0"/>
              <a:t>Pin 6 – Blue - 36</a:t>
            </a:r>
          </a:p>
          <a:p>
            <a:pPr algn="ctr"/>
            <a:r>
              <a:rPr lang="en-US" sz="800" dirty="0"/>
              <a:t>Pin 7 – Red – 2C/D</a:t>
            </a:r>
          </a:p>
          <a:p>
            <a:pPr algn="ctr"/>
            <a:r>
              <a:rPr lang="en-US" sz="800" dirty="0"/>
              <a:t>Pin 8 – Open</a:t>
            </a:r>
          </a:p>
        </p:txBody>
      </p:sp>
    </p:spTree>
    <p:extLst>
      <p:ext uri="{BB962C8B-B14F-4D97-AF65-F5344CB8AC3E}">
        <p14:creationId xmlns:p14="http://schemas.microsoft.com/office/powerpoint/2010/main" val="8923063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5600" y="1295400"/>
            <a:ext cx="4816985" cy="1524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800" y="2209800"/>
            <a:ext cx="914400" cy="150962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1" name="Title 2054"/>
          <p:cNvSpPr>
            <a:spLocks noGrp="1"/>
          </p:cNvSpPr>
          <p:nvPr>
            <p:ph type="title"/>
          </p:nvPr>
        </p:nvSpPr>
        <p:spPr>
          <a:xfrm>
            <a:off x="101600" y="177801"/>
            <a:ext cx="8839200" cy="562473"/>
          </a:xfrm>
        </p:spPr>
        <p:txBody>
          <a:bodyPr/>
          <a:lstStyle/>
          <a:p>
            <a:r>
              <a:rPr lang="en-US" dirty="0"/>
              <a:t>Frame/Head/Head Lift/</a:t>
            </a:r>
            <a:r>
              <a:rPr lang="en-US" dirty="0" err="1"/>
              <a:t>Vac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1397000"/>
            <a:ext cx="3709207" cy="14224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81000" y="2057400"/>
            <a:ext cx="669261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Vac</a:t>
            </a:r>
            <a:r>
              <a:rPr lang="en-US" sz="800" dirty="0"/>
              <a:t> Motor Ground</a:t>
            </a:r>
          </a:p>
          <a:p>
            <a:pPr algn="ctr"/>
            <a:r>
              <a:rPr lang="en-US" sz="800" dirty="0"/>
              <a:t>Green - 64                  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71600" y="1371600"/>
            <a:ext cx="6604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Vac</a:t>
            </a:r>
            <a:r>
              <a:rPr lang="en-US" sz="800" dirty="0"/>
              <a:t> Motor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022010" y="1434805"/>
            <a:ext cx="63559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Red – 32A</a:t>
            </a:r>
          </a:p>
          <a:p>
            <a:pPr algn="ctr"/>
            <a:r>
              <a:rPr lang="en-US" sz="800" dirty="0"/>
              <a:t>Black – 10J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4800" y="3424313"/>
            <a:ext cx="3149600" cy="2443087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7086600" y="5029200"/>
            <a:ext cx="68556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Right Brush</a:t>
            </a:r>
          </a:p>
          <a:p>
            <a:pPr algn="ctr"/>
            <a:r>
              <a:rPr lang="en-US" sz="800" dirty="0"/>
              <a:t>Red – 22A</a:t>
            </a:r>
          </a:p>
          <a:p>
            <a:pPr algn="ctr"/>
            <a:r>
              <a:rPr lang="en-US" sz="800" dirty="0"/>
              <a:t>Black – 10I                   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934200" y="3505200"/>
            <a:ext cx="685569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Left Brush</a:t>
            </a:r>
          </a:p>
          <a:p>
            <a:pPr algn="ctr"/>
            <a:r>
              <a:rPr lang="en-US" sz="800" dirty="0"/>
              <a:t>Red – 12A</a:t>
            </a:r>
          </a:p>
          <a:p>
            <a:pPr algn="ctr"/>
            <a:r>
              <a:rPr lang="en-US" sz="800" dirty="0"/>
              <a:t>Black – 10H                 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3581400"/>
            <a:ext cx="3705726" cy="213360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752600" y="3810000"/>
            <a:ext cx="1524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Low Pressure – Blue – 16</a:t>
            </a:r>
          </a:p>
          <a:p>
            <a:pPr algn="ctr"/>
            <a:r>
              <a:rPr lang="en-US" sz="800" dirty="0"/>
              <a:t>Medium Pressure – Purple - 17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447636" y="5153121"/>
            <a:ext cx="754303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Black -10M</a:t>
            </a:r>
          </a:p>
          <a:p>
            <a:pPr algn="ctr"/>
            <a:r>
              <a:rPr lang="en-US" sz="800" dirty="0"/>
              <a:t>Black – 10E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39000" y="2362200"/>
            <a:ext cx="1295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High Pressure – Grey – 18</a:t>
            </a:r>
          </a:p>
          <a:p>
            <a:pPr algn="ctr"/>
            <a:r>
              <a:rPr lang="en-US" sz="800" dirty="0"/>
              <a:t>Black – 10S</a:t>
            </a:r>
          </a:p>
        </p:txBody>
      </p:sp>
      <p:cxnSp>
        <p:nvCxnSpPr>
          <p:cNvPr id="43" name="Straight Arrow Connector 42"/>
          <p:cNvCxnSpPr>
            <a:endCxn id="12" idx="0"/>
          </p:cNvCxnSpPr>
          <p:nvPr/>
        </p:nvCxnSpPr>
        <p:spPr>
          <a:xfrm>
            <a:off x="4572000" y="1701800"/>
            <a:ext cx="254000" cy="5080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4775200" y="1295400"/>
            <a:ext cx="635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TDS Board</a:t>
            </a:r>
          </a:p>
          <a:p>
            <a:pPr algn="ctr"/>
            <a:r>
              <a:rPr lang="en-US" sz="800" dirty="0"/>
              <a:t>4 pin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H="1">
            <a:off x="4927600" y="2413000"/>
            <a:ext cx="457200" cy="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283200" y="2311400"/>
            <a:ext cx="4064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Tab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5283200" y="2717801"/>
            <a:ext cx="9652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1 – Red – 77</a:t>
            </a:r>
          </a:p>
          <a:p>
            <a:pPr algn="ctr"/>
            <a:r>
              <a:rPr lang="en-US" sz="800" dirty="0"/>
              <a:t>Pin 2 – Black – 10S</a:t>
            </a:r>
          </a:p>
          <a:p>
            <a:pPr algn="ctr"/>
            <a:r>
              <a:rPr lang="en-US" sz="800" dirty="0"/>
              <a:t>Pin 3 – Open</a:t>
            </a:r>
          </a:p>
          <a:p>
            <a:pPr algn="ctr"/>
            <a:r>
              <a:rPr lang="en-US" sz="800" dirty="0"/>
              <a:t>Pin 4 – White - 71</a:t>
            </a:r>
          </a:p>
        </p:txBody>
      </p:sp>
    </p:spTree>
    <p:extLst>
      <p:ext uri="{BB962C8B-B14F-4D97-AF65-F5344CB8AC3E}">
        <p14:creationId xmlns:p14="http://schemas.microsoft.com/office/powerpoint/2010/main" val="3082897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Frame/Head/Head Lift/</a:t>
            </a:r>
            <a:r>
              <a:rPr lang="en-US" dirty="0" err="1"/>
              <a:t>Vac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2401" y="3937000"/>
            <a:ext cx="1803855" cy="26416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0" y="1295401"/>
            <a:ext cx="3661365" cy="363048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0" y="1498601"/>
            <a:ext cx="4546629" cy="19875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600" y="5156201"/>
            <a:ext cx="2433499" cy="14299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549441" y="3981178"/>
            <a:ext cx="56256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Actuator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" y="2438400"/>
            <a:ext cx="9906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Transaxle Ground – Green - 64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0" y="3886200"/>
            <a:ext cx="10668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Squeegee Switch </a:t>
            </a:r>
          </a:p>
          <a:p>
            <a:pPr algn="ctr"/>
            <a:r>
              <a:rPr lang="en-US" sz="800" dirty="0"/>
              <a:t>Yellow – 14</a:t>
            </a:r>
          </a:p>
          <a:p>
            <a:pPr algn="ctr"/>
            <a:r>
              <a:rPr lang="en-US" sz="800" dirty="0"/>
              <a:t>Orange – 13 &amp; 13A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743200" y="5257801"/>
            <a:ext cx="6096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Transaxle</a:t>
            </a:r>
          </a:p>
          <a:p>
            <a:pPr algn="ctr"/>
            <a:r>
              <a:rPr lang="en-US" sz="800" dirty="0"/>
              <a:t>Red – 52</a:t>
            </a:r>
          </a:p>
          <a:p>
            <a:pPr algn="ctr"/>
            <a:r>
              <a:rPr lang="en-US" sz="800" dirty="0"/>
              <a:t>Black - 70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791200" y="2895600"/>
            <a:ext cx="7366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Pump</a:t>
            </a:r>
          </a:p>
          <a:p>
            <a:pPr algn="ctr"/>
            <a:r>
              <a:rPr lang="en-US" sz="800" dirty="0"/>
              <a:t>Yellow – 4B</a:t>
            </a:r>
          </a:p>
          <a:p>
            <a:pPr algn="ctr"/>
            <a:r>
              <a:rPr lang="en-US" sz="800" dirty="0"/>
              <a:t>Green - 35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721600" y="4953001"/>
            <a:ext cx="11938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A – Gray/Black - 38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823200" y="5664201"/>
            <a:ext cx="10160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D – Black – 10Q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91200" y="4953001"/>
            <a:ext cx="11176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B – White/Red - 39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892800" y="5664200"/>
            <a:ext cx="10160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C – White - 19</a:t>
            </a:r>
          </a:p>
        </p:txBody>
      </p:sp>
    </p:spTree>
    <p:extLst>
      <p:ext uri="{BB962C8B-B14F-4D97-AF65-F5344CB8AC3E}">
        <p14:creationId xmlns:p14="http://schemas.microsoft.com/office/powerpoint/2010/main" val="2476866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Inner Electrical Panel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219200"/>
            <a:ext cx="8940800" cy="5589957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7518400" y="5054600"/>
            <a:ext cx="101600" cy="8128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8229600" y="3124200"/>
            <a:ext cx="101600" cy="8128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213600" y="5867401"/>
            <a:ext cx="7112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Positive Terminals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924800" y="3937000"/>
            <a:ext cx="685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Negative Terminals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1117600" y="3937000"/>
            <a:ext cx="101600" cy="8128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711200" y="4749800"/>
            <a:ext cx="7112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To Motor Contactors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 flipH="1" flipV="1">
            <a:off x="3048000" y="5969000"/>
            <a:ext cx="1016000" cy="4064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962400" y="6172200"/>
            <a:ext cx="71120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To I-Drive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16000" y="1397002"/>
            <a:ext cx="508000" cy="2308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Relays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1524000" y="1498600"/>
            <a:ext cx="1727200" cy="1016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7" idx="3"/>
          </p:cNvCxnSpPr>
          <p:nvPr/>
        </p:nvCxnSpPr>
        <p:spPr>
          <a:xfrm>
            <a:off x="1524000" y="1512418"/>
            <a:ext cx="101600" cy="1205382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524000" y="1498600"/>
            <a:ext cx="203200" cy="7112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267200" y="1600200"/>
            <a:ext cx="6096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Charger Interlock</a:t>
            </a:r>
          </a:p>
        </p:txBody>
      </p:sp>
      <p:cxnSp>
        <p:nvCxnSpPr>
          <p:cNvPr id="25" name="Straight Arrow Connector 24"/>
          <p:cNvCxnSpPr>
            <a:stCxn id="24" idx="2"/>
          </p:cNvCxnSpPr>
          <p:nvPr/>
        </p:nvCxnSpPr>
        <p:spPr>
          <a:xfrm flipH="1">
            <a:off x="4165600" y="1969532"/>
            <a:ext cx="406400" cy="646668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5283200" y="2616201"/>
            <a:ext cx="203200" cy="48450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978400" y="2616201"/>
            <a:ext cx="508000" cy="484505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181600" y="2311400"/>
            <a:ext cx="685800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00" dirty="0"/>
              <a:t>Watering Kit</a:t>
            </a:r>
          </a:p>
        </p:txBody>
      </p:sp>
    </p:spTree>
    <p:extLst>
      <p:ext uri="{BB962C8B-B14F-4D97-AF65-F5344CB8AC3E}">
        <p14:creationId xmlns:p14="http://schemas.microsoft.com/office/powerpoint/2010/main" val="3323261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Inner Electrical Panel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95400"/>
            <a:ext cx="2032000" cy="217830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3802445"/>
            <a:ext cx="1828800" cy="28523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1397000"/>
            <a:ext cx="3069328" cy="515620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2385569" y="1856232"/>
            <a:ext cx="2340863" cy="12192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4801" y="4140200"/>
            <a:ext cx="1327273" cy="182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64000" y="2413001"/>
            <a:ext cx="7112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Watering Kit</a:t>
            </a:r>
          </a:p>
          <a:p>
            <a:pPr algn="ctr"/>
            <a:r>
              <a:rPr lang="en-US" sz="800" dirty="0"/>
              <a:t>Red – 2J</a:t>
            </a:r>
          </a:p>
          <a:p>
            <a:pPr algn="ctr"/>
            <a:r>
              <a:rPr lang="en-US" sz="800" dirty="0"/>
              <a:t>Black – 10F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124200" y="4343400"/>
            <a:ext cx="889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Watering Kit</a:t>
            </a:r>
          </a:p>
          <a:p>
            <a:pPr algn="ctr"/>
            <a:r>
              <a:rPr lang="en-US" sz="800" dirty="0"/>
              <a:t>Pin 2 - Red – 92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34200" y="4343400"/>
            <a:ext cx="12954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Right Brush Contactor</a:t>
            </a:r>
          </a:p>
          <a:p>
            <a:pPr algn="ctr"/>
            <a:r>
              <a:rPr lang="en-US" sz="800" dirty="0"/>
              <a:t>Brown - 31</a:t>
            </a:r>
          </a:p>
          <a:p>
            <a:pPr algn="ctr"/>
            <a:r>
              <a:rPr lang="en-US" sz="800" dirty="0"/>
              <a:t>Red – 2F</a:t>
            </a:r>
          </a:p>
          <a:p>
            <a:pPr algn="ctr"/>
            <a:r>
              <a:rPr lang="en-US" sz="800" dirty="0"/>
              <a:t>Double Yellow – 4 &amp; 4A</a:t>
            </a:r>
          </a:p>
          <a:p>
            <a:pPr algn="ctr"/>
            <a:r>
              <a:rPr lang="en-US" sz="800" dirty="0"/>
              <a:t>Double Red – 22 &amp; 22/82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57800" y="1524000"/>
            <a:ext cx="13462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Left Brush Contactor</a:t>
            </a:r>
          </a:p>
          <a:p>
            <a:pPr algn="ctr"/>
            <a:r>
              <a:rPr lang="en-US" sz="800" dirty="0"/>
              <a:t>Orange - 33</a:t>
            </a:r>
          </a:p>
          <a:p>
            <a:pPr algn="ctr"/>
            <a:r>
              <a:rPr lang="en-US" sz="800" dirty="0"/>
              <a:t>Double Yellow – 4A &amp; 4B</a:t>
            </a:r>
          </a:p>
          <a:p>
            <a:pPr algn="ctr"/>
            <a:r>
              <a:rPr lang="en-US" sz="800" dirty="0"/>
              <a:t>Red – 2E</a:t>
            </a:r>
          </a:p>
          <a:p>
            <a:pPr algn="ctr"/>
            <a:r>
              <a:rPr lang="en-US" sz="800" dirty="0"/>
              <a:t>Double Red – 12 &amp; 12/82A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4800" y="1981200"/>
            <a:ext cx="111760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Positive Standoff</a:t>
            </a:r>
          </a:p>
          <a:p>
            <a:pPr algn="ctr"/>
            <a:r>
              <a:rPr lang="en-US" sz="800" dirty="0"/>
              <a:t>Single Red – 2</a:t>
            </a:r>
          </a:p>
          <a:p>
            <a:pPr algn="ctr"/>
            <a:r>
              <a:rPr lang="en-US" sz="800" dirty="0"/>
              <a:t>Double Red – 2G &amp; 2I</a:t>
            </a:r>
          </a:p>
          <a:p>
            <a:pPr algn="ctr"/>
            <a:r>
              <a:rPr lang="en-US" sz="800" dirty="0"/>
              <a:t>Double Red – 2E &amp; 2F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524000" y="5867400"/>
            <a:ext cx="1447800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Negative Standoff</a:t>
            </a:r>
          </a:p>
          <a:p>
            <a:pPr algn="ctr"/>
            <a:r>
              <a:rPr lang="en-US" sz="800" dirty="0"/>
              <a:t>Single Black – 10</a:t>
            </a:r>
          </a:p>
          <a:p>
            <a:pPr algn="ctr"/>
            <a:r>
              <a:rPr lang="en-US" sz="800" dirty="0"/>
              <a:t>Single Black - 10</a:t>
            </a:r>
          </a:p>
          <a:p>
            <a:pPr algn="ctr"/>
            <a:r>
              <a:rPr lang="en-US" sz="800" dirty="0"/>
              <a:t>Double Black – 10I &amp; 10H</a:t>
            </a:r>
          </a:p>
          <a:p>
            <a:pPr algn="ctr"/>
            <a:r>
              <a:rPr lang="en-US" sz="800" dirty="0"/>
              <a:t>Triple Black – 10D, 10J, &amp; 10N</a:t>
            </a:r>
          </a:p>
        </p:txBody>
      </p:sp>
    </p:spTree>
    <p:extLst>
      <p:ext uri="{BB962C8B-B14F-4D97-AF65-F5344CB8AC3E}">
        <p14:creationId xmlns:p14="http://schemas.microsoft.com/office/powerpoint/2010/main" val="23610657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Inner Electrical Panel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1295401"/>
            <a:ext cx="5118329" cy="37163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550983" y="4926136"/>
            <a:ext cx="1539631" cy="2032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t="12488" b="7378"/>
          <a:stretch/>
        </p:blipFill>
        <p:spPr>
          <a:xfrm rot="16200000">
            <a:off x="6164466" y="1226937"/>
            <a:ext cx="2554293" cy="269121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b="12834"/>
          <a:stretch/>
        </p:blipFill>
        <p:spPr>
          <a:xfrm rot="16200000">
            <a:off x="6159628" y="3954970"/>
            <a:ext cx="2548691" cy="271595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962400" y="4343400"/>
            <a:ext cx="2438400" cy="8128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962400" y="2108200"/>
            <a:ext cx="2641600" cy="22352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12800" y="4038600"/>
            <a:ext cx="508000" cy="17272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81200" y="5334000"/>
            <a:ext cx="9398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I Drive – 2 pin</a:t>
            </a:r>
          </a:p>
          <a:p>
            <a:pPr algn="ctr"/>
            <a:r>
              <a:rPr lang="en-US" sz="800" dirty="0"/>
              <a:t>Pin 1 – Not Used</a:t>
            </a:r>
          </a:p>
          <a:p>
            <a:pPr algn="ctr"/>
            <a:r>
              <a:rPr lang="en-US" sz="800" dirty="0"/>
              <a:t>Pin 2 – Brown - 11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368800" y="1397001"/>
            <a:ext cx="8128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I-Drive Connections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22400" y="1905000"/>
            <a:ext cx="8128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Black – 10D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30400" y="3022601"/>
            <a:ext cx="11938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Black/White Stripe – 70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828800" y="2514601"/>
            <a:ext cx="11430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Red/White Stripe – 52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235200" y="3429000"/>
            <a:ext cx="8128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Red – 42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848600" y="1397000"/>
            <a:ext cx="889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14 pin connector (top)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48600" y="4114800"/>
            <a:ext cx="889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14 pin connector (Bottom)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876800" y="5486400"/>
            <a:ext cx="15240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1 – Brown – 21</a:t>
            </a:r>
          </a:p>
          <a:p>
            <a:pPr algn="ctr"/>
            <a:r>
              <a:rPr lang="en-US" sz="800" dirty="0"/>
              <a:t>Pin 2 – Red – 62</a:t>
            </a:r>
          </a:p>
          <a:p>
            <a:pPr algn="ctr"/>
            <a:r>
              <a:rPr lang="en-US" sz="800" dirty="0"/>
              <a:t>Pin 3 – Orange/White Stripe - 3</a:t>
            </a:r>
          </a:p>
          <a:p>
            <a:pPr algn="ctr"/>
            <a:r>
              <a:rPr lang="en-US" sz="800" dirty="0"/>
              <a:t>Pin 4 – Open</a:t>
            </a:r>
          </a:p>
          <a:p>
            <a:pPr algn="ctr"/>
            <a:r>
              <a:rPr lang="en-US" sz="800" dirty="0"/>
              <a:t>Pin 5 – Green – 5</a:t>
            </a:r>
          </a:p>
          <a:p>
            <a:pPr algn="ctr"/>
            <a:r>
              <a:rPr lang="en-US" sz="800" dirty="0"/>
              <a:t>Pin 6 – Blue/White Stripe – 6</a:t>
            </a:r>
          </a:p>
          <a:p>
            <a:pPr algn="ctr"/>
            <a:r>
              <a:rPr lang="en-US" sz="800" dirty="0"/>
              <a:t>Pin 7- Purple - 7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257800" y="3124200"/>
            <a:ext cx="16002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8 – Grey – 8</a:t>
            </a:r>
          </a:p>
          <a:p>
            <a:pPr algn="ctr"/>
            <a:r>
              <a:rPr lang="en-US" sz="800" dirty="0"/>
              <a:t>Pin 9 – Open</a:t>
            </a:r>
          </a:p>
          <a:p>
            <a:pPr algn="ctr"/>
            <a:r>
              <a:rPr lang="en-US" sz="800" dirty="0"/>
              <a:t>Pin 10 – Open</a:t>
            </a:r>
          </a:p>
          <a:p>
            <a:pPr algn="ctr"/>
            <a:r>
              <a:rPr lang="en-US" sz="800" dirty="0"/>
              <a:t>Pin 11 – Yellow/Black Stripe – 44</a:t>
            </a:r>
          </a:p>
          <a:p>
            <a:pPr algn="ctr"/>
            <a:r>
              <a:rPr lang="en-US" sz="800" dirty="0"/>
              <a:t>Pin 12 – Open</a:t>
            </a:r>
          </a:p>
          <a:p>
            <a:pPr algn="ctr"/>
            <a:r>
              <a:rPr lang="en-US" sz="800" dirty="0"/>
              <a:t>Pin 13 – Orange – 13</a:t>
            </a:r>
          </a:p>
          <a:p>
            <a:pPr algn="ctr"/>
            <a:r>
              <a:rPr lang="en-US" sz="800" dirty="0"/>
              <a:t>Pin 14 – Yellow – 14</a:t>
            </a:r>
          </a:p>
        </p:txBody>
      </p:sp>
    </p:spTree>
    <p:extLst>
      <p:ext uri="{BB962C8B-B14F-4D97-AF65-F5344CB8AC3E}">
        <p14:creationId xmlns:p14="http://schemas.microsoft.com/office/powerpoint/2010/main" val="3568960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Inner Electrical Panel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295401"/>
            <a:ext cx="2946400" cy="464030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4400" y="1295400"/>
            <a:ext cx="2186608" cy="254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4400" y="1295400"/>
            <a:ext cx="2585811" cy="2540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4401" y="4038600"/>
            <a:ext cx="2624289" cy="2235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99200" y="4343400"/>
            <a:ext cx="2738120" cy="1117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391400" y="5410200"/>
            <a:ext cx="1524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Charger Interlock</a:t>
            </a:r>
          </a:p>
          <a:p>
            <a:pPr algn="ctr"/>
            <a:r>
              <a:rPr lang="en-US" sz="800" dirty="0"/>
              <a:t>Pin 1 – Purple/White Stripe – 57</a:t>
            </a:r>
          </a:p>
          <a:p>
            <a:pPr algn="ctr"/>
            <a:r>
              <a:rPr lang="en-US" sz="800" dirty="0"/>
              <a:t>Pin 2 – Purple - 7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336800" y="3327401"/>
            <a:ext cx="8128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Controller Relay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3600" y="4953001"/>
            <a:ext cx="8128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Auto Pad Relay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14400" y="1803401"/>
            <a:ext cx="6096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Vac</a:t>
            </a:r>
            <a:r>
              <a:rPr lang="en-US" sz="800" dirty="0"/>
              <a:t> Relay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68800" y="3937001"/>
            <a:ext cx="8128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Auto Pad Relay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08800" y="1193801"/>
            <a:ext cx="8128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Controller Relay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165600" y="1193801"/>
            <a:ext cx="609600" cy="21544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 err="1"/>
              <a:t>Vac</a:t>
            </a:r>
            <a:r>
              <a:rPr lang="en-US" sz="800" dirty="0"/>
              <a:t> Relay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56000" y="3429000"/>
            <a:ext cx="711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30 – Red – 2G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05200" y="1447800"/>
            <a:ext cx="787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86 – Teal – 55/15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76800" y="1397000"/>
            <a:ext cx="711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87 – Red – 32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978400" y="3429000"/>
            <a:ext cx="711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85 – Orange – 3</a:t>
            </a:r>
          </a:p>
        </p:txBody>
      </p:sp>
      <p:cxnSp>
        <p:nvCxnSpPr>
          <p:cNvPr id="20" name="Straight Arrow Connector 19"/>
          <p:cNvCxnSpPr>
            <a:stCxn id="15" idx="3"/>
          </p:cNvCxnSpPr>
          <p:nvPr/>
        </p:nvCxnSpPr>
        <p:spPr>
          <a:xfrm flipV="1">
            <a:off x="4267200" y="3327403"/>
            <a:ext cx="508000" cy="270874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657600" y="1803400"/>
            <a:ext cx="406400" cy="8128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7" idx="2"/>
          </p:cNvCxnSpPr>
          <p:nvPr/>
        </p:nvCxnSpPr>
        <p:spPr>
          <a:xfrm flipH="1">
            <a:off x="4775200" y="1735554"/>
            <a:ext cx="457200" cy="47424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5181600" y="2717800"/>
            <a:ext cx="203200" cy="7112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581400" y="5867400"/>
            <a:ext cx="787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30 – Black – 10N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556000" y="4140200"/>
            <a:ext cx="711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86 – Red – 2H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81600" y="4140200"/>
            <a:ext cx="8128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87 – Red – 82/82A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791200" y="5664201"/>
            <a:ext cx="762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85 – Yellow – 34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019800" y="1447800"/>
            <a:ext cx="838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86 – Purple – 47/37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29400" y="3200400"/>
            <a:ext cx="711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30 – Red – 2B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772400" y="1524000"/>
            <a:ext cx="8636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87 – Green – 45/45A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229600" y="2413000"/>
            <a:ext cx="762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Terminal 85 – Black – 10G</a:t>
            </a:r>
          </a:p>
        </p:txBody>
      </p:sp>
      <p:cxnSp>
        <p:nvCxnSpPr>
          <p:cNvPr id="36" name="Straight Arrow Connector 35"/>
          <p:cNvCxnSpPr>
            <a:stCxn id="28" idx="2"/>
          </p:cNvCxnSpPr>
          <p:nvPr/>
        </p:nvCxnSpPr>
        <p:spPr>
          <a:xfrm>
            <a:off x="3911600" y="4478754"/>
            <a:ext cx="863600" cy="67744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27" idx="3"/>
          </p:cNvCxnSpPr>
          <p:nvPr/>
        </p:nvCxnSpPr>
        <p:spPr>
          <a:xfrm>
            <a:off x="4368800" y="6036677"/>
            <a:ext cx="1422400" cy="135523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29" idx="2"/>
          </p:cNvCxnSpPr>
          <p:nvPr/>
        </p:nvCxnSpPr>
        <p:spPr>
          <a:xfrm flipH="1">
            <a:off x="5384800" y="4478754"/>
            <a:ext cx="203200" cy="474246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H="1" flipV="1">
            <a:off x="5689600" y="5461000"/>
            <a:ext cx="203200" cy="203200"/>
          </a:xfrm>
          <a:prstGeom prst="straightConnector1">
            <a:avLst/>
          </a:prstGeom>
          <a:ln w="254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914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Outer Electrical Panel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3275" t="3859" r="2251" b="2154"/>
          <a:stretch/>
        </p:blipFill>
        <p:spPr>
          <a:xfrm>
            <a:off x="203200" y="1193800"/>
            <a:ext cx="8534400" cy="553129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6400" y="4749801"/>
            <a:ext cx="8128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Auto Pad Release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20800" y="2108200"/>
            <a:ext cx="8128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Control Board 12-pin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844800" y="1498600"/>
            <a:ext cx="7112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Control Board 4-pin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0" y="1295400"/>
            <a:ext cx="7620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Control Board 10-pin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23200" y="2413000"/>
            <a:ext cx="8128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Solution Potentiometer</a:t>
            </a:r>
          </a:p>
        </p:txBody>
      </p:sp>
    </p:spTree>
    <p:extLst>
      <p:ext uri="{BB962C8B-B14F-4D97-AF65-F5344CB8AC3E}">
        <p14:creationId xmlns:p14="http://schemas.microsoft.com/office/powerpoint/2010/main" val="4213594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Outer Electrical Panel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000" y="1397000"/>
            <a:ext cx="3048000" cy="16425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9447" t="6585" r="8423" b="7172"/>
          <a:stretch/>
        </p:blipFill>
        <p:spPr>
          <a:xfrm>
            <a:off x="6197600" y="1295401"/>
            <a:ext cx="2521099" cy="28337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6099" t="9259" r="9832" b="20708"/>
          <a:stretch/>
        </p:blipFill>
        <p:spPr>
          <a:xfrm>
            <a:off x="6197601" y="4343401"/>
            <a:ext cx="2523460" cy="22210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801" y="3632201"/>
            <a:ext cx="1745631" cy="28067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235200" y="2514600"/>
            <a:ext cx="12192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Auto Pad Release</a:t>
            </a:r>
          </a:p>
          <a:p>
            <a:pPr algn="ctr"/>
            <a:r>
              <a:rPr lang="en-US" sz="800" dirty="0"/>
              <a:t>Black – 10C</a:t>
            </a:r>
          </a:p>
          <a:p>
            <a:pPr algn="ctr"/>
            <a:r>
              <a:rPr lang="en-US" sz="800" dirty="0"/>
              <a:t>White/Black Stripe - 29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66800" y="4343400"/>
            <a:ext cx="10160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Control Board 4-pin</a:t>
            </a:r>
          </a:p>
          <a:p>
            <a:pPr algn="ctr"/>
            <a:endParaRPr lang="en-US" sz="800" dirty="0"/>
          </a:p>
          <a:p>
            <a:pPr algn="ctr"/>
            <a:r>
              <a:rPr lang="en-US" sz="800" dirty="0"/>
              <a:t>Pin 1 – Green – 45</a:t>
            </a:r>
          </a:p>
          <a:p>
            <a:pPr algn="ctr"/>
            <a:r>
              <a:rPr lang="en-US" sz="800" dirty="0"/>
              <a:t>Pin 2 – Black 10A</a:t>
            </a:r>
          </a:p>
          <a:p>
            <a:pPr algn="ctr"/>
            <a:r>
              <a:rPr lang="en-US" sz="800" dirty="0"/>
              <a:t>Pin 3 – Open</a:t>
            </a:r>
          </a:p>
          <a:p>
            <a:pPr algn="ctr"/>
            <a:r>
              <a:rPr lang="en-US" sz="800" dirty="0"/>
              <a:t>Pin 4 - Open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23200" y="1397000"/>
            <a:ext cx="8636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12 pin connector (top)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0" y="4445000"/>
            <a:ext cx="914400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12 pin connector (bottom)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800600" y="5054601"/>
            <a:ext cx="13970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1 – Grey/Black Stripe – 38</a:t>
            </a:r>
          </a:p>
          <a:p>
            <a:pPr algn="ctr"/>
            <a:r>
              <a:rPr lang="en-US" sz="800" dirty="0"/>
              <a:t>Pin 2 – White/Red Stripe – 39</a:t>
            </a:r>
          </a:p>
          <a:p>
            <a:pPr algn="ctr"/>
            <a:r>
              <a:rPr lang="en-US" sz="800" dirty="0"/>
              <a:t>Pin 3 – Blue - 16</a:t>
            </a:r>
          </a:p>
          <a:p>
            <a:pPr algn="ctr"/>
            <a:r>
              <a:rPr lang="en-US" sz="800" dirty="0"/>
              <a:t>Pin 4 – Purple - 17</a:t>
            </a:r>
          </a:p>
          <a:p>
            <a:pPr algn="ctr"/>
            <a:r>
              <a:rPr lang="en-US" sz="800" dirty="0"/>
              <a:t>Pin 5 – Grey - 18</a:t>
            </a:r>
          </a:p>
          <a:p>
            <a:pPr algn="ctr"/>
            <a:r>
              <a:rPr lang="en-US" sz="800" dirty="0"/>
              <a:t>Pin 6 – Green -  35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648200" y="2311400"/>
            <a:ext cx="154940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Pin 7 – White/Black Stripe – 9</a:t>
            </a:r>
          </a:p>
          <a:p>
            <a:pPr algn="ctr"/>
            <a:r>
              <a:rPr lang="en-US" sz="800" dirty="0"/>
              <a:t>Pin 8 – Blue/White Stripe – 6</a:t>
            </a:r>
          </a:p>
          <a:p>
            <a:pPr algn="ctr"/>
            <a:r>
              <a:rPr lang="en-US" sz="800" dirty="0"/>
              <a:t>Pin 9 – Orange – 13A</a:t>
            </a:r>
          </a:p>
          <a:p>
            <a:pPr algn="ctr"/>
            <a:r>
              <a:rPr lang="en-US" sz="800" dirty="0"/>
              <a:t>Pin 10 – Brown - 31</a:t>
            </a:r>
          </a:p>
          <a:p>
            <a:pPr algn="ctr"/>
            <a:r>
              <a:rPr lang="en-US" sz="800" dirty="0"/>
              <a:t>Pin 11 – Orange/Black Stripe - 33</a:t>
            </a:r>
          </a:p>
          <a:p>
            <a:pPr algn="ctr"/>
            <a:r>
              <a:rPr lang="en-US" sz="800" dirty="0"/>
              <a:t>Pin 12 – Yellow -  34</a:t>
            </a:r>
          </a:p>
        </p:txBody>
      </p:sp>
    </p:spTree>
    <p:extLst>
      <p:ext uri="{BB962C8B-B14F-4D97-AF65-F5344CB8AC3E}">
        <p14:creationId xmlns:p14="http://schemas.microsoft.com/office/powerpoint/2010/main" val="12098556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JPGQUALITY" val="75"/>
  <p:tag name="BASENAME" val="ImageTest1024x690."/>
  <p:tag name="SAVETOFOLDER" val="C:\Users\bbetz\Desktop\"/>
  <p:tag name="IMAGEWIDTH" val="1024"/>
  <p:tag name="IMAGEHEIGHT" val="690"/>
  <p:tag name="EXPORTRANGE" val="EntirePresentation"/>
  <p:tag name="SIZEBY" val="DPI"/>
  <p:tag name="OUTPUTDPI" val="132"/>
  <p:tag name="EXPORTAS" val="JPG"/>
  <p:tag name="NUMBERFORMAT" val="00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4108E186E9374D9EED37B3E6A04DC9" ma:contentTypeVersion="12" ma:contentTypeDescription="Create a new document." ma:contentTypeScope="" ma:versionID="b83fd9c99c6195f566848c4fe42d3f05">
  <xsd:schema xmlns:xsd="http://www.w3.org/2001/XMLSchema" xmlns:xs="http://www.w3.org/2001/XMLSchema" xmlns:p="http://schemas.microsoft.com/office/2006/metadata/properties" xmlns:ns2="be2d7423-8830-4d8d-9e93-7d993877a5eb" xmlns:ns3="bdaac88e-5f8b-459b-bd44-68cff2cd19f0" targetNamespace="http://schemas.microsoft.com/office/2006/metadata/properties" ma:root="true" ma:fieldsID="f4d36ea086d5759e82af32e0607c8f26" ns2:_="" ns3:_="">
    <xsd:import namespace="be2d7423-8830-4d8d-9e93-7d993877a5eb"/>
    <xsd:import namespace="bdaac88e-5f8b-459b-bd44-68cff2cd19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2d7423-8830-4d8d-9e93-7d993877a5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4ec1e114-73f4-41d4-9056-046e7e59036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aac88e-5f8b-459b-bd44-68cff2cd19f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3b20c64d-e67e-4274-ad54-0ef3d72d2de2}" ma:internalName="TaxCatchAll" ma:showField="CatchAllData" ma:web="bdaac88e-5f8b-459b-bd44-68cff2cd19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daac88e-5f8b-459b-bd44-68cff2cd19f0" xsi:nil="true"/>
    <lcf76f155ced4ddcb4097134ff3c332f xmlns="be2d7423-8830-4d8d-9e93-7d993877a5e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AF4DFB1-7147-462A-9927-93631116EA58}"/>
</file>

<file path=customXml/itemProps2.xml><?xml version="1.0" encoding="utf-8"?>
<ds:datastoreItem xmlns:ds="http://schemas.openxmlformats.org/officeDocument/2006/customXml" ds:itemID="{C0E73F21-045F-4F18-9ABC-CAB7207DB979}"/>
</file>

<file path=customXml/itemProps3.xml><?xml version="1.0" encoding="utf-8"?>
<ds:datastoreItem xmlns:ds="http://schemas.openxmlformats.org/officeDocument/2006/customXml" ds:itemID="{4C05F258-96D1-418E-B9C7-52C194FA4C6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8164</TotalTime>
  <Words>1028</Words>
  <Application>Microsoft Office PowerPoint</Application>
  <PresentationFormat>Letter Paper (8.5x11 in)</PresentationFormat>
  <Paragraphs>234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Frame/Head/Head Lift/Vac</vt:lpstr>
      <vt:lpstr>Frame/Head/Head Lift/Vac</vt:lpstr>
      <vt:lpstr>Frame/Head/Head Lift/Vac</vt:lpstr>
      <vt:lpstr>Inner Electrical Panel</vt:lpstr>
      <vt:lpstr>Inner Electrical Panel</vt:lpstr>
      <vt:lpstr>Inner Electrical Panel</vt:lpstr>
      <vt:lpstr>Inner Electrical Panel</vt:lpstr>
      <vt:lpstr>Outer Electrical Panel</vt:lpstr>
      <vt:lpstr>Outer Electrical Panel</vt:lpstr>
      <vt:lpstr>Outer Electrical Panel</vt:lpstr>
      <vt:lpstr>Outer Electrical Panel</vt:lpstr>
      <vt:lpstr>Outer Electrical Panel</vt:lpstr>
      <vt:lpstr>Handle Console</vt:lpstr>
      <vt:lpstr>Handle Console</vt:lpstr>
      <vt:lpstr>Handle Console</vt:lpstr>
    </vt:vector>
  </TitlesOfParts>
  <Company>Betco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Patrice Pobursky</dc:creator>
  <cp:lastModifiedBy>Pete Samuelson</cp:lastModifiedBy>
  <cp:revision>437</cp:revision>
  <cp:lastPrinted>2020-06-11T12:54:45Z</cp:lastPrinted>
  <dcterms:created xsi:type="dcterms:W3CDTF">2011-08-09T18:50:52Z</dcterms:created>
  <dcterms:modified xsi:type="dcterms:W3CDTF">2022-10-12T12:01:24Z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0x010100A64108E186E9374D9EED37B3E6A04DC9</vt:lpwstr>
  </property>
</Properties>
</file>